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dirty="0">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1971</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